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93" r:id="rId2"/>
    <p:sldId id="396" r:id="rId3"/>
    <p:sldId id="400" r:id="rId4"/>
    <p:sldId id="419" r:id="rId5"/>
    <p:sldId id="402" r:id="rId6"/>
    <p:sldId id="405" r:id="rId7"/>
    <p:sldId id="398" r:id="rId8"/>
    <p:sldId id="412" r:id="rId9"/>
    <p:sldId id="413" r:id="rId10"/>
    <p:sldId id="408" r:id="rId11"/>
    <p:sldId id="409" r:id="rId12"/>
    <p:sldId id="410" r:id="rId13"/>
    <p:sldId id="411" r:id="rId14"/>
    <p:sldId id="407" r:id="rId15"/>
    <p:sldId id="414" r:id="rId16"/>
    <p:sldId id="416" r:id="rId17"/>
    <p:sldId id="424" r:id="rId18"/>
    <p:sldId id="399" r:id="rId19"/>
    <p:sldId id="404" r:id="rId20"/>
    <p:sldId id="420" r:id="rId21"/>
    <p:sldId id="421" r:id="rId22"/>
    <p:sldId id="417" r:id="rId23"/>
    <p:sldId id="418" r:id="rId24"/>
    <p:sldId id="422" r:id="rId25"/>
    <p:sldId id="423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1080" autoAdjust="0"/>
  </p:normalViewPr>
  <p:slideViewPr>
    <p:cSldViewPr snapToGrid="0">
      <p:cViewPr varScale="1">
        <p:scale>
          <a:sx n="78" d="100"/>
          <a:sy n="78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98EDD8-AE4B-4416-B7AA-24E8BBAF1D55}" type="doc">
      <dgm:prSet loTypeId="urn:microsoft.com/office/officeart/2005/8/layout/arrow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l-PL"/>
        </a:p>
      </dgm:t>
    </dgm:pt>
    <dgm:pt modelId="{57E4BCA2-2B99-4EAE-AA41-9F95B5C56D63}">
      <dgm:prSet phldrT="[Tekst]"/>
      <dgm:spPr/>
      <dgm:t>
        <a:bodyPr/>
        <a:lstStyle/>
        <a:p>
          <a:r>
            <a:rPr lang="pl-PL" dirty="0"/>
            <a:t>Editing in </a:t>
          </a:r>
          <a:r>
            <a:rPr lang="pl-PL" dirty="0" err="1"/>
            <a:t>Angular</a:t>
          </a:r>
          <a:endParaRPr lang="pl-PL" dirty="0"/>
        </a:p>
      </dgm:t>
    </dgm:pt>
    <dgm:pt modelId="{730596A8-AF23-4150-9102-E7AF10B149E4}" type="parTrans" cxnId="{EE287642-60F8-4AC8-99D5-16018489DC1E}">
      <dgm:prSet/>
      <dgm:spPr/>
      <dgm:t>
        <a:bodyPr/>
        <a:lstStyle/>
        <a:p>
          <a:endParaRPr lang="pl-PL"/>
        </a:p>
      </dgm:t>
    </dgm:pt>
    <dgm:pt modelId="{13C03068-559E-4C82-9E98-54CBAD95AD33}" type="sibTrans" cxnId="{EE287642-60F8-4AC8-99D5-16018489DC1E}">
      <dgm:prSet/>
      <dgm:spPr/>
      <dgm:t>
        <a:bodyPr/>
        <a:lstStyle/>
        <a:p>
          <a:endParaRPr lang="pl-PL"/>
        </a:p>
      </dgm:t>
    </dgm:pt>
    <dgm:pt modelId="{77AB6DEB-9661-4419-9FD1-59AFDB998C4E}">
      <dgm:prSet phldrT="[Tekst]"/>
      <dgm:spPr/>
      <dgm:t>
        <a:bodyPr/>
        <a:lstStyle/>
        <a:p>
          <a:pPr>
            <a:buNone/>
          </a:pPr>
          <a:r>
            <a:rPr lang="en-US" noProof="0" dirty="0"/>
            <a:t>Editing from interface</a:t>
          </a:r>
        </a:p>
      </dgm:t>
    </dgm:pt>
    <dgm:pt modelId="{1A816588-1BD8-4245-88A2-C36FA5E456C0}" type="parTrans" cxnId="{419AB41A-BCA4-44DB-AE6E-91013C214470}">
      <dgm:prSet/>
      <dgm:spPr/>
      <dgm:t>
        <a:bodyPr/>
        <a:lstStyle/>
        <a:p>
          <a:endParaRPr lang="pl-PL"/>
        </a:p>
      </dgm:t>
    </dgm:pt>
    <dgm:pt modelId="{B3379220-B106-4087-A956-7AE5C0AD68EC}" type="sibTrans" cxnId="{419AB41A-BCA4-44DB-AE6E-91013C214470}">
      <dgm:prSet/>
      <dgm:spPr/>
      <dgm:t>
        <a:bodyPr/>
        <a:lstStyle/>
        <a:p>
          <a:endParaRPr lang="pl-PL"/>
        </a:p>
      </dgm:t>
    </dgm:pt>
    <dgm:pt modelId="{49B58B00-A2FA-488F-B049-48C526146971}">
      <dgm:prSet phldrT="[Tekst]"/>
      <dgm:spPr/>
      <dgm:t>
        <a:bodyPr/>
        <a:lstStyle/>
        <a:p>
          <a:r>
            <a:rPr lang="pl-PL" dirty="0"/>
            <a:t>solid</a:t>
          </a:r>
        </a:p>
      </dgm:t>
    </dgm:pt>
    <dgm:pt modelId="{1DDF781A-C0FC-4FC9-9CEE-0448B139F872}" type="parTrans" cxnId="{121AC0C8-7993-4005-87F2-080896C9CFAF}">
      <dgm:prSet/>
      <dgm:spPr/>
      <dgm:t>
        <a:bodyPr/>
        <a:lstStyle/>
        <a:p>
          <a:endParaRPr lang="pl-PL"/>
        </a:p>
      </dgm:t>
    </dgm:pt>
    <dgm:pt modelId="{091357E0-8248-477D-A298-1EA7033DDE4B}" type="sibTrans" cxnId="{121AC0C8-7993-4005-87F2-080896C9CFAF}">
      <dgm:prSet/>
      <dgm:spPr/>
      <dgm:t>
        <a:bodyPr/>
        <a:lstStyle/>
        <a:p>
          <a:endParaRPr lang="pl-PL"/>
        </a:p>
      </dgm:t>
    </dgm:pt>
    <dgm:pt modelId="{F8F00414-7C3D-4B14-80B0-590083C66883}">
      <dgm:prSet phldrT="[Teks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unstable</a:t>
          </a:r>
        </a:p>
      </dgm:t>
    </dgm:pt>
    <dgm:pt modelId="{F364B738-F87D-402B-BB22-B7C618BB8A1B}" type="parTrans" cxnId="{52559A2C-E53E-416E-BBF0-B4673A1CA963}">
      <dgm:prSet/>
      <dgm:spPr/>
      <dgm:t>
        <a:bodyPr/>
        <a:lstStyle/>
        <a:p>
          <a:endParaRPr lang="pl-PL"/>
        </a:p>
      </dgm:t>
    </dgm:pt>
    <dgm:pt modelId="{2C595230-D4ED-4638-A41F-2C1D811506F7}" type="sibTrans" cxnId="{52559A2C-E53E-416E-BBF0-B4673A1CA963}">
      <dgm:prSet/>
      <dgm:spPr/>
      <dgm:t>
        <a:bodyPr/>
        <a:lstStyle/>
        <a:p>
          <a:endParaRPr lang="pl-PL"/>
        </a:p>
      </dgm:t>
    </dgm:pt>
    <dgm:pt modelId="{C86C2583-4666-4C3F-AE50-BFF0C0A2EC41}" type="pres">
      <dgm:prSet presAssocID="{8498EDD8-AE4B-4416-B7AA-24E8BBAF1D55}" presName="compositeShape" presStyleCnt="0">
        <dgm:presLayoutVars>
          <dgm:chMax val="2"/>
          <dgm:dir/>
          <dgm:resizeHandles val="exact"/>
        </dgm:presLayoutVars>
      </dgm:prSet>
      <dgm:spPr/>
    </dgm:pt>
    <dgm:pt modelId="{9D68B3AC-7876-4211-8C78-C0DDF323FFCD}" type="pres">
      <dgm:prSet presAssocID="{57E4BCA2-2B99-4EAE-AA41-9F95B5C56D63}" presName="upArrow" presStyleLbl="node1" presStyleIdx="0" presStyleCnt="2" custLinFactNeighborX="-98100" custLinFactNeighborY="-26301"/>
      <dgm:spPr/>
    </dgm:pt>
    <dgm:pt modelId="{42C8E21A-D09A-414B-A8ED-46A8A1231CBB}" type="pres">
      <dgm:prSet presAssocID="{57E4BCA2-2B99-4EAE-AA41-9F95B5C56D6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8384AD8C-D9DD-4B44-A6BD-57B6151F953C}" type="pres">
      <dgm:prSet presAssocID="{77AB6DEB-9661-4419-9FD1-59AFDB998C4E}" presName="downArrow" presStyleLbl="node1" presStyleIdx="1" presStyleCnt="2"/>
      <dgm:spPr/>
    </dgm:pt>
    <dgm:pt modelId="{2323A009-5A5E-4E4A-BC58-E8C5AA7D465E}" type="pres">
      <dgm:prSet presAssocID="{77AB6DEB-9661-4419-9FD1-59AFDB998C4E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20E6D20F-BCD7-4439-B674-BCDB1D14244E}" type="presOf" srcId="{57E4BCA2-2B99-4EAE-AA41-9F95B5C56D63}" destId="{42C8E21A-D09A-414B-A8ED-46A8A1231CBB}" srcOrd="0" destOrd="0" presId="urn:microsoft.com/office/officeart/2005/8/layout/arrow4"/>
    <dgm:cxn modelId="{419AB41A-BCA4-44DB-AE6E-91013C214470}" srcId="{8498EDD8-AE4B-4416-B7AA-24E8BBAF1D55}" destId="{77AB6DEB-9661-4419-9FD1-59AFDB998C4E}" srcOrd="1" destOrd="0" parTransId="{1A816588-1BD8-4245-88A2-C36FA5E456C0}" sibTransId="{B3379220-B106-4087-A956-7AE5C0AD68EC}"/>
    <dgm:cxn modelId="{52559A2C-E53E-416E-BBF0-B4673A1CA963}" srcId="{77AB6DEB-9661-4419-9FD1-59AFDB998C4E}" destId="{F8F00414-7C3D-4B14-80B0-590083C66883}" srcOrd="0" destOrd="0" parTransId="{F364B738-F87D-402B-BB22-B7C618BB8A1B}" sibTransId="{2C595230-D4ED-4638-A41F-2C1D811506F7}"/>
    <dgm:cxn modelId="{BF5DBC3F-C9EA-4E50-A89F-659ACA0E7B44}" type="presOf" srcId="{49B58B00-A2FA-488F-B049-48C526146971}" destId="{42C8E21A-D09A-414B-A8ED-46A8A1231CBB}" srcOrd="0" destOrd="1" presId="urn:microsoft.com/office/officeart/2005/8/layout/arrow4"/>
    <dgm:cxn modelId="{EE287642-60F8-4AC8-99D5-16018489DC1E}" srcId="{8498EDD8-AE4B-4416-B7AA-24E8BBAF1D55}" destId="{57E4BCA2-2B99-4EAE-AA41-9F95B5C56D63}" srcOrd="0" destOrd="0" parTransId="{730596A8-AF23-4150-9102-E7AF10B149E4}" sibTransId="{13C03068-559E-4C82-9E98-54CBAD95AD33}"/>
    <dgm:cxn modelId="{445BD84C-53E0-474B-9657-D40C831C05C3}" type="presOf" srcId="{8498EDD8-AE4B-4416-B7AA-24E8BBAF1D55}" destId="{C86C2583-4666-4C3F-AE50-BFF0C0A2EC41}" srcOrd="0" destOrd="0" presId="urn:microsoft.com/office/officeart/2005/8/layout/arrow4"/>
    <dgm:cxn modelId="{6E44FB8B-C562-41B0-8056-C7051115B67B}" type="presOf" srcId="{77AB6DEB-9661-4419-9FD1-59AFDB998C4E}" destId="{2323A009-5A5E-4E4A-BC58-E8C5AA7D465E}" srcOrd="0" destOrd="0" presId="urn:microsoft.com/office/officeart/2005/8/layout/arrow4"/>
    <dgm:cxn modelId="{002BFAAD-9B74-451C-BC5F-D4036961B5EA}" type="presOf" srcId="{F8F00414-7C3D-4B14-80B0-590083C66883}" destId="{2323A009-5A5E-4E4A-BC58-E8C5AA7D465E}" srcOrd="0" destOrd="1" presId="urn:microsoft.com/office/officeart/2005/8/layout/arrow4"/>
    <dgm:cxn modelId="{121AC0C8-7993-4005-87F2-080896C9CFAF}" srcId="{57E4BCA2-2B99-4EAE-AA41-9F95B5C56D63}" destId="{49B58B00-A2FA-488F-B049-48C526146971}" srcOrd="0" destOrd="0" parTransId="{1DDF781A-C0FC-4FC9-9CEE-0448B139F872}" sibTransId="{091357E0-8248-477D-A298-1EA7033DDE4B}"/>
    <dgm:cxn modelId="{2ABF8795-951F-45FE-B5DC-8593BF592C5A}" type="presParOf" srcId="{C86C2583-4666-4C3F-AE50-BFF0C0A2EC41}" destId="{9D68B3AC-7876-4211-8C78-C0DDF323FFCD}" srcOrd="0" destOrd="0" presId="urn:microsoft.com/office/officeart/2005/8/layout/arrow4"/>
    <dgm:cxn modelId="{3DFF2F3D-A111-4E79-AA43-E261B430A285}" type="presParOf" srcId="{C86C2583-4666-4C3F-AE50-BFF0C0A2EC41}" destId="{42C8E21A-D09A-414B-A8ED-46A8A1231CBB}" srcOrd="1" destOrd="0" presId="urn:microsoft.com/office/officeart/2005/8/layout/arrow4"/>
    <dgm:cxn modelId="{98F0F265-CDD1-4415-AF4D-459A8E384E5C}" type="presParOf" srcId="{C86C2583-4666-4C3F-AE50-BFF0C0A2EC41}" destId="{8384AD8C-D9DD-4B44-A6BD-57B6151F953C}" srcOrd="2" destOrd="0" presId="urn:microsoft.com/office/officeart/2005/8/layout/arrow4"/>
    <dgm:cxn modelId="{E935EE54-2141-4E9B-BD5A-6528BECBE173}" type="presParOf" srcId="{C86C2583-4666-4C3F-AE50-BFF0C0A2EC41}" destId="{2323A009-5A5E-4E4A-BC58-E8C5AA7D465E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8B3AC-7876-4211-8C78-C0DDF323FFCD}">
      <dsp:nvSpPr>
        <dsp:cNvPr id="0" name=""/>
        <dsp:cNvSpPr/>
      </dsp:nvSpPr>
      <dsp:spPr>
        <a:xfrm>
          <a:off x="0" y="0"/>
          <a:ext cx="2197946" cy="1775967"/>
        </a:xfrm>
        <a:prstGeom prst="up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8E21A-D09A-414B-A8ED-46A8A1231CBB}">
      <dsp:nvSpPr>
        <dsp:cNvPr id="0" name=""/>
        <dsp:cNvSpPr/>
      </dsp:nvSpPr>
      <dsp:spPr>
        <a:xfrm>
          <a:off x="2267548" y="0"/>
          <a:ext cx="3729848" cy="177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/>
            <a:t>Editing in </a:t>
          </a:r>
          <a:r>
            <a:rPr lang="pl-PL" sz="3600" kern="1200" dirty="0" err="1"/>
            <a:t>Angular</a:t>
          </a:r>
          <a:endParaRPr lang="pl-PL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2800" kern="1200" dirty="0"/>
            <a:t>solid</a:t>
          </a:r>
        </a:p>
      </dsp:txBody>
      <dsp:txXfrm>
        <a:off x="2267548" y="0"/>
        <a:ext cx="3729848" cy="1775967"/>
      </dsp:txXfrm>
    </dsp:sp>
    <dsp:sp modelId="{8384AD8C-D9DD-4B44-A6BD-57B6151F953C}">
      <dsp:nvSpPr>
        <dsp:cNvPr id="0" name=""/>
        <dsp:cNvSpPr/>
      </dsp:nvSpPr>
      <dsp:spPr>
        <a:xfrm>
          <a:off x="663047" y="1923965"/>
          <a:ext cx="2197946" cy="1775967"/>
        </a:xfrm>
        <a:prstGeom prst="downArrow">
          <a:avLst/>
        </a:prstGeom>
        <a:solidFill>
          <a:schemeClr val="accent4">
            <a:hueOff val="6666708"/>
            <a:satOff val="39999"/>
            <a:lumOff val="-94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3A009-5A5E-4E4A-BC58-E8C5AA7D465E}">
      <dsp:nvSpPr>
        <dsp:cNvPr id="0" name=""/>
        <dsp:cNvSpPr/>
      </dsp:nvSpPr>
      <dsp:spPr>
        <a:xfrm>
          <a:off x="2926932" y="1923965"/>
          <a:ext cx="3729848" cy="177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0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 dirty="0"/>
            <a:t>Editing from interface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800" kern="1200" noProof="0" dirty="0"/>
            <a:t>unstable</a:t>
          </a:r>
        </a:p>
      </dsp:txBody>
      <dsp:txXfrm>
        <a:off x="2926932" y="1923965"/>
        <a:ext cx="3729848" cy="1775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51A97-D099-47CD-999E-FDA8910CF5C1}" type="datetimeFigureOut">
              <a:rPr lang="pl-PL" smtClean="0"/>
              <a:t>09.09.2022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CB449-D96A-46EA-A94F-0E451EE26B0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558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143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588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925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459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220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CB449-D96A-46EA-A94F-0E451EE26B0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033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3380215"/>
            <a:ext cx="12192000" cy="347778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609599" y="3380215"/>
            <a:ext cx="10972799" cy="1369283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599" y="4749498"/>
            <a:ext cx="10972799" cy="73292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 baseline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625600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09585">
              <a:defRPr/>
            </a:pPr>
            <a:fld id="{22CBB02E-943C-4C46-9B21-33621668B686}" type="datetimeFigureOut">
              <a:rPr lang="pl-PL" smtClean="0">
                <a:solidFill>
                  <a:prstClr val="white"/>
                </a:solidFill>
              </a:rPr>
              <a:pPr defTabSz="609585">
                <a:defRPr/>
              </a:pPr>
              <a:t>09.09.2022</a:t>
            </a:fld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534231"/>
            <a:ext cx="5334000" cy="342145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876376"/>
            <a:ext cx="5334000" cy="342145"/>
          </a:xfrm>
          <a:noFill/>
        </p:spPr>
        <p:txBody>
          <a:bodyPr wrap="square" lIns="0" rIns="0" rtlCol="0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044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7642" y="127542"/>
            <a:ext cx="1883225" cy="941613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1138187"/>
            <a:ext cx="10981267" cy="5218163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9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8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2235200" y="6366263"/>
            <a:ext cx="6824133" cy="365125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pPr defTabSz="609585"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  <a:endParaRPr lang="pl-PL" dirty="0">
              <a:solidFill>
                <a:srgbClr val="26437E"/>
              </a:solidFill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1" y="1138187"/>
            <a:ext cx="5446751" cy="5218163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6185211" y="1138188"/>
            <a:ext cx="5406187" cy="5218163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64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8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1780118"/>
            <a:ext cx="3170767" cy="337007"/>
          </a:xfrm>
        </p:spPr>
        <p:txBody>
          <a:bodyPr anchor="ctr">
            <a:normAutofit/>
          </a:bodyPr>
          <a:lstStyle>
            <a:lvl1pPr algn="ctr">
              <a:buNone/>
              <a:defRPr sz="1867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1" y="2916198"/>
            <a:ext cx="3170767" cy="205122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467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958336" y="5429265"/>
            <a:ext cx="2553729" cy="337007"/>
          </a:xfrm>
        </p:spPr>
        <p:txBody>
          <a:bodyPr anchor="ctr">
            <a:noAutofit/>
          </a:bodyPr>
          <a:lstStyle>
            <a:lvl1pPr algn="ctr">
              <a:buNone/>
              <a:defRPr sz="1333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1" y="2117125"/>
            <a:ext cx="3170767" cy="45308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467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17" y="1780118"/>
            <a:ext cx="3170767" cy="337007"/>
          </a:xfrm>
        </p:spPr>
        <p:txBody>
          <a:bodyPr anchor="ctr">
            <a:normAutofit/>
          </a:bodyPr>
          <a:lstStyle>
            <a:lvl1pPr algn="ctr">
              <a:buNone/>
              <a:defRPr sz="1867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17" y="2916198"/>
            <a:ext cx="3170767" cy="205122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467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457189" lvl="0" indent="-457189" algn="ctr" defTabSz="609585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8730752" y="5429265"/>
            <a:ext cx="2553729" cy="337007"/>
          </a:xfrm>
        </p:spPr>
        <p:txBody>
          <a:bodyPr anchor="ctr">
            <a:noAutofit/>
          </a:bodyPr>
          <a:lstStyle>
            <a:lvl1pPr algn="ctr">
              <a:buNone/>
              <a:defRPr sz="13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8382017" y="2117125"/>
            <a:ext cx="3170767" cy="45308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467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457189" lvl="0" indent="-457189" algn="ctr" defTabSz="609585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4500963" y="1780118"/>
            <a:ext cx="3170767" cy="337007"/>
          </a:xfrm>
        </p:spPr>
        <p:txBody>
          <a:bodyPr anchor="ctr">
            <a:normAutofit/>
          </a:bodyPr>
          <a:lstStyle>
            <a:lvl1pPr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4500963" y="2916198"/>
            <a:ext cx="3170767" cy="205122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467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457189" lvl="0" indent="-457189" algn="ctr" defTabSz="609585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4849698" y="5429265"/>
            <a:ext cx="2553729" cy="337007"/>
          </a:xfrm>
        </p:spPr>
        <p:txBody>
          <a:bodyPr anchor="ctr">
            <a:noAutofit/>
          </a:bodyPr>
          <a:lstStyle>
            <a:lvl1pPr algn="ctr">
              <a:buNone/>
              <a:defRPr sz="13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4500963" y="2117125"/>
            <a:ext cx="3170767" cy="45308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467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457189" lvl="0" indent="-457189" algn="ctr" defTabSz="609585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02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609599" y="1138188"/>
            <a:ext cx="10981796" cy="5218163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5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609599" y="1138189"/>
            <a:ext cx="10981796" cy="521816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47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965200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965200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965200" y="5029200"/>
            <a:ext cx="2184400" cy="668867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12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02458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458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2458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907576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907576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907576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905933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04824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952464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867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01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965200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965200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965200" y="5029200"/>
            <a:ext cx="2184400" cy="668867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12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02458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458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2458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907576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907576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907576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905933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04824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952464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1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826429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826429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826429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2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567491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567491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567491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3092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393092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393092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376661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591149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81369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867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917860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917860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917860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916217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867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 title slide D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4470400"/>
            <a:ext cx="12192000" cy="23876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609599" y="3915465"/>
            <a:ext cx="10972799" cy="1369283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599" y="5284749"/>
            <a:ext cx="10972799" cy="73292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 baseline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7421300" y="6441363"/>
            <a:ext cx="1625600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09585">
              <a:defRPr/>
            </a:pPr>
            <a:fld id="{22CBB02E-943C-4C46-9B21-33621668B686}" type="datetimeFigureOut">
              <a:rPr lang="pl-PL" smtClean="0">
                <a:solidFill>
                  <a:prstClr val="white"/>
                </a:solidFill>
              </a:rPr>
              <a:pPr defTabSz="609585">
                <a:defRPr/>
              </a:pPr>
              <a:t>09.09.2022</a:t>
            </a:fld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6069482"/>
            <a:ext cx="5334000" cy="342145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411627"/>
            <a:ext cx="5334000" cy="342145"/>
          </a:xfrm>
          <a:noFill/>
        </p:spPr>
        <p:txBody>
          <a:bodyPr wrap="square" lIns="0" rIns="0" rtlCol="0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8785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826429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826429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826429" y="5029200"/>
            <a:ext cx="2184400" cy="668867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12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567491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567491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567491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3092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393092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393092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376661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591149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81369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9178604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9178604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9178604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916217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7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91891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791891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791891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6851275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6851275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6851275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687493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867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779155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867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91891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867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791891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67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791891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2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6851275" y="4106333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6851275" y="4696307"/>
            <a:ext cx="2184400" cy="284788"/>
          </a:xfrm>
        </p:spPr>
        <p:txBody>
          <a:bodyPr anchor="t">
            <a:noAutofit/>
          </a:bodyPr>
          <a:lstStyle>
            <a:lvl1pPr marL="0" indent="0" algn="ctr">
              <a:buNone/>
              <a:defRPr sz="1467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6851275" y="5029200"/>
            <a:ext cx="2184400" cy="668867"/>
          </a:xfrm>
        </p:spPr>
        <p:txBody>
          <a:bodyPr anchor="t">
            <a:noAutofit/>
          </a:bodyPr>
          <a:lstStyle>
            <a:lvl1pPr marL="0" indent="0" algn="ctr">
              <a:buNone/>
              <a:defRPr sz="12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6874933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779155" y="1722966"/>
            <a:ext cx="2184400" cy="21844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867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27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40141"/>
            <a:ext cx="11707549" cy="556344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792504" y="1845557"/>
            <a:ext cx="1785888" cy="178588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792817" y="2142312"/>
            <a:ext cx="1786467" cy="615949"/>
          </a:xfrm>
        </p:spPr>
        <p:txBody>
          <a:bodyPr anchor="b">
            <a:noAutofit/>
          </a:bodyPr>
          <a:lstStyle>
            <a:lvl1pPr marL="0" indent="0" algn="ctr">
              <a:buNone/>
              <a:defRPr sz="42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792817" y="2757346"/>
            <a:ext cx="1786467" cy="615949"/>
          </a:xfrm>
        </p:spPr>
        <p:txBody>
          <a:bodyPr anchor="t">
            <a:noAutofit/>
          </a:bodyPr>
          <a:lstStyle>
            <a:lvl1pPr marL="0" indent="0" algn="ctr">
              <a:buNone/>
              <a:defRPr sz="14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8954829" y="1660103"/>
            <a:ext cx="1785888" cy="178588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8955143" y="1956858"/>
            <a:ext cx="1786467" cy="615949"/>
          </a:xfrm>
        </p:spPr>
        <p:txBody>
          <a:bodyPr anchor="b">
            <a:noAutofit/>
          </a:bodyPr>
          <a:lstStyle>
            <a:lvl1pPr marL="0" indent="0" algn="ctr">
              <a:buNone/>
              <a:defRPr sz="42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5143" y="2571891"/>
            <a:ext cx="1786467" cy="615949"/>
          </a:xfrm>
        </p:spPr>
        <p:txBody>
          <a:bodyPr anchor="t">
            <a:noAutofit/>
          </a:bodyPr>
          <a:lstStyle>
            <a:lvl1pPr marL="0" indent="0" algn="ctr">
              <a:buNone/>
              <a:defRPr sz="14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5986037" y="1422400"/>
            <a:ext cx="1785888" cy="1785888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5986351" y="1719155"/>
            <a:ext cx="1786467" cy="615949"/>
          </a:xfrm>
        </p:spPr>
        <p:txBody>
          <a:bodyPr anchor="b">
            <a:noAutofit/>
          </a:bodyPr>
          <a:lstStyle>
            <a:lvl1pPr marL="0" indent="0" algn="ctr">
              <a:buNone/>
              <a:defRPr sz="42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986351" y="2334188"/>
            <a:ext cx="1786467" cy="615949"/>
          </a:xfrm>
        </p:spPr>
        <p:txBody>
          <a:bodyPr anchor="t">
            <a:noAutofit/>
          </a:bodyPr>
          <a:lstStyle>
            <a:lvl1pPr marL="0" indent="0" algn="ctr">
              <a:buNone/>
              <a:defRPr sz="14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6773333" y="4021861"/>
            <a:ext cx="1785888" cy="1785888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6773647" y="4318616"/>
            <a:ext cx="1786467" cy="615949"/>
          </a:xfrm>
        </p:spPr>
        <p:txBody>
          <a:bodyPr anchor="b">
            <a:noAutofit/>
          </a:bodyPr>
          <a:lstStyle>
            <a:lvl1pPr marL="0" indent="0" algn="ctr">
              <a:buNone/>
              <a:defRPr sz="42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6773647" y="4933650"/>
            <a:ext cx="1786467" cy="615949"/>
          </a:xfrm>
        </p:spPr>
        <p:txBody>
          <a:bodyPr anchor="t">
            <a:noAutofit/>
          </a:bodyPr>
          <a:lstStyle>
            <a:lvl1pPr marL="0" indent="0" algn="ctr">
              <a:buNone/>
              <a:defRPr sz="1467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2743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26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80581"/>
            <a:ext cx="3547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7867" y="1933105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192D52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57448"/>
            <a:ext cx="3547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557867" y="31099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467" b="0" smtClean="0">
                <a:solidFill>
                  <a:srgbClr val="192D52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6"/>
            <a:ext cx="3547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57867" y="42275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192D52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6"/>
            <a:ext cx="3547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57867" y="53705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192D52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635" y="1600953"/>
            <a:ext cx="6659064" cy="3970867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6144684" y="1869017"/>
            <a:ext cx="5027083" cy="313901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19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635" y="1600953"/>
            <a:ext cx="6659064" cy="3970867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6144684" y="1869017"/>
            <a:ext cx="5027083" cy="313901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80581"/>
            <a:ext cx="3547533" cy="723907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57448"/>
            <a:ext cx="3547533" cy="723907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6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6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504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609600" y="1580992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70669"/>
            <a:ext cx="2658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7867" y="1933105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609600" y="27578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47536"/>
            <a:ext cx="2658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557867" y="31099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467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609600" y="38754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6"/>
            <a:ext cx="2658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57867" y="42275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609600" y="50184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6"/>
            <a:ext cx="26585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57867" y="5370571"/>
            <a:ext cx="3547533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156" y="1539406"/>
            <a:ext cx="8188944" cy="488314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6889751" y="1878359"/>
            <a:ext cx="6163733" cy="38374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609600" y="1580992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wal 15"/>
          <p:cNvSpPr/>
          <p:nvPr userDrawn="1"/>
        </p:nvSpPr>
        <p:spPr>
          <a:xfrm>
            <a:off x="609600" y="27578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wal 20"/>
          <p:cNvSpPr/>
          <p:nvPr userDrawn="1"/>
        </p:nvSpPr>
        <p:spPr>
          <a:xfrm>
            <a:off x="609600" y="38754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wal 23"/>
          <p:cNvSpPr/>
          <p:nvPr userDrawn="1"/>
        </p:nvSpPr>
        <p:spPr>
          <a:xfrm>
            <a:off x="609600" y="5018459"/>
            <a:ext cx="635000" cy="63500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156" y="1539406"/>
            <a:ext cx="8188944" cy="488314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6889751" y="1878359"/>
            <a:ext cx="6163733" cy="38374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70669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47536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6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6"/>
            <a:ext cx="3547533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366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70669"/>
            <a:ext cx="4022699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7867" y="1933105"/>
            <a:ext cx="4022699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47536"/>
            <a:ext cx="4022699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557867" y="3109972"/>
            <a:ext cx="4022699" cy="279757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6"/>
            <a:ext cx="4022699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557867" y="4227572"/>
            <a:ext cx="4022699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6"/>
            <a:ext cx="4022699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557867" y="5370572"/>
            <a:ext cx="4022699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7529964" y="1580168"/>
            <a:ext cx="4061432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7529964" y="1942604"/>
            <a:ext cx="4061432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7529964" y="2757035"/>
            <a:ext cx="4061433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7529964" y="3119470"/>
            <a:ext cx="4061432" cy="279757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7529964" y="3874635"/>
            <a:ext cx="4061432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7529964" y="4237070"/>
            <a:ext cx="4061432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7529964" y="5017635"/>
            <a:ext cx="4061432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7529964" y="5380070"/>
            <a:ext cx="4061432" cy="279757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2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09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31228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557867" y="1570670"/>
            <a:ext cx="4022699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557867" y="2747537"/>
            <a:ext cx="4022699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557867" y="3865137"/>
            <a:ext cx="4022699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7867" y="5008137"/>
            <a:ext cx="4022699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7529964" y="1580169"/>
            <a:ext cx="4061432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7529964" y="2757036"/>
            <a:ext cx="4061433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7529964" y="3874636"/>
            <a:ext cx="4061432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7529964" y="5017636"/>
            <a:ext cx="4061432" cy="624153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3380215"/>
            <a:ext cx="12192000" cy="347778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599" y="4749498"/>
            <a:ext cx="10972799" cy="73292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 baseline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1625600" cy="36618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12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09585">
              <a:defRPr/>
            </a:pPr>
            <a:fld id="{22CBB02E-943C-4C46-9B21-33621668B686}" type="datetimeFigureOut">
              <a:rPr lang="en-GB" smtClean="0">
                <a:solidFill>
                  <a:srgbClr val="26437E"/>
                </a:solidFill>
              </a:rPr>
              <a:pPr defTabSz="609585">
                <a:defRPr/>
              </a:pPr>
              <a:t>09/09/2022</a:t>
            </a:fld>
            <a:endParaRPr lang="en-GB" dirty="0">
              <a:solidFill>
                <a:srgbClr val="26437E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0"/>
            <a:ext cx="1066792" cy="163381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534231"/>
            <a:ext cx="5334000" cy="342145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876376"/>
            <a:ext cx="5334000" cy="342145"/>
          </a:xfrm>
          <a:noFill/>
        </p:spPr>
        <p:txBody>
          <a:bodyPr wrap="square" lIns="0" rIns="0" rtlCol="0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defRPr lang="pl-PL" sz="16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defRPr lang="pl-PL" sz="16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52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6499709" y="0"/>
            <a:ext cx="56922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rgbClr val="FFFFFF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/>
              <a:pPr algn="ctr" defTabSz="609585">
                <a:defRPr/>
              </a:pPr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8001013" y="1580168"/>
            <a:ext cx="3547535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8001013" y="1942603"/>
            <a:ext cx="3547535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8001012" y="2757035"/>
            <a:ext cx="3547536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8001013" y="3119470"/>
            <a:ext cx="3547535" cy="321435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467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8001013" y="3874635"/>
            <a:ext cx="3547535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8001013" y="4237070"/>
            <a:ext cx="3547535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8001013" y="5017635"/>
            <a:ext cx="3547535" cy="287867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8001013" y="5380070"/>
            <a:ext cx="3547535" cy="321435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7052745" y="145335"/>
            <a:ext cx="4529655" cy="92382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16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6499709" y="0"/>
            <a:ext cx="56922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rgbClr val="FFFFFF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/>
              <a:pPr algn="ctr" defTabSz="609585">
                <a:defRPr/>
              </a:pPr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7052745" y="145335"/>
            <a:ext cx="4529655" cy="92382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8001012" y="1580168"/>
            <a:ext cx="3590384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8001012" y="2757035"/>
            <a:ext cx="3581387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8001012" y="3874635"/>
            <a:ext cx="3581387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8001012" y="5017635"/>
            <a:ext cx="3590384" cy="73381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2404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235202" y="2075995"/>
            <a:ext cx="3776133" cy="613920"/>
          </a:xfrm>
        </p:spPr>
        <p:txBody>
          <a:bodyPr anchor="b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2235202" y="2737747"/>
            <a:ext cx="3776132" cy="321435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467" b="0" smtClean="0">
                <a:solidFill>
                  <a:srgbClr val="242424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2235202" y="4116461"/>
            <a:ext cx="3776133" cy="613920"/>
          </a:xfrm>
        </p:spPr>
        <p:txBody>
          <a:bodyPr anchor="b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2235202" y="4768382"/>
            <a:ext cx="3776132" cy="321435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242424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17674" y="207878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2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17674" y="409575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7808779" y="2075995"/>
            <a:ext cx="3776133" cy="613920"/>
          </a:xfrm>
        </p:spPr>
        <p:txBody>
          <a:bodyPr anchor="b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7808779" y="2727915"/>
            <a:ext cx="3776132" cy="321435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242424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7808779" y="4116461"/>
            <a:ext cx="3776133" cy="613920"/>
          </a:xfrm>
        </p:spPr>
        <p:txBody>
          <a:bodyPr anchor="b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7808779" y="4768382"/>
            <a:ext cx="3776132" cy="321435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467" b="0" smtClean="0">
                <a:solidFill>
                  <a:srgbClr val="242424"/>
                </a:solidFill>
              </a:defRPr>
            </a:lvl1pPr>
            <a:lvl2pPr>
              <a:defRPr lang="pl-PL" sz="2400" smtClean="0"/>
            </a:lvl2pPr>
            <a:lvl3pPr>
              <a:defRPr lang="pl-PL" sz="2400" smtClean="0"/>
            </a:lvl3pPr>
            <a:lvl4pPr>
              <a:defRPr lang="pl-PL" sz="2400" smtClean="0"/>
            </a:lvl4pPr>
            <a:lvl5pPr>
              <a:defRPr lang="pl-PL" sz="8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6191251" y="207878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6191251" y="409575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78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235202" y="2075994"/>
            <a:ext cx="3776133" cy="128759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2235202" y="4116461"/>
            <a:ext cx="3776133" cy="128759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17674" y="207878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12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17674" y="409575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7808779" y="2075994"/>
            <a:ext cx="3776133" cy="128759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7808779" y="4116461"/>
            <a:ext cx="3776133" cy="1287599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6191251" y="207878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6191251" y="4095756"/>
            <a:ext cx="1308305" cy="1308305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2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91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609599" y="1138188"/>
            <a:ext cx="5249335" cy="4296435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 marL="609585" indent="0">
              <a:buNone/>
              <a:defRPr sz="1867" b="0">
                <a:solidFill>
                  <a:schemeClr val="tx1"/>
                </a:solidFill>
              </a:defRPr>
            </a:lvl2pPr>
            <a:lvl3pPr marL="1219170" indent="0">
              <a:buNone/>
              <a:defRPr sz="1867" b="0">
                <a:solidFill>
                  <a:schemeClr val="tx1"/>
                </a:solidFill>
              </a:defRPr>
            </a:lvl3pPr>
            <a:lvl4pPr marL="1828754" indent="0">
              <a:buNone/>
              <a:defRPr sz="1867" b="0">
                <a:solidFill>
                  <a:schemeClr val="tx1"/>
                </a:solidFill>
              </a:defRPr>
            </a:lvl4pPr>
            <a:lvl5pPr marL="2438339" indent="0">
              <a:buNone/>
              <a:defRPr sz="1867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837" y="573268"/>
            <a:ext cx="3495231" cy="4940985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7740651" y="1011768"/>
            <a:ext cx="3073400" cy="4053417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29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609599" y="1138189"/>
            <a:ext cx="5249335" cy="4296433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chemeClr val="tx1"/>
                </a:solidFill>
              </a:defRPr>
            </a:lvl1pPr>
            <a:lvl2pPr marL="609585" indent="0">
              <a:buNone/>
              <a:defRPr sz="1867" b="0">
                <a:solidFill>
                  <a:schemeClr val="tx1"/>
                </a:solidFill>
              </a:defRPr>
            </a:lvl2pPr>
            <a:lvl3pPr marL="1219170" indent="0">
              <a:buNone/>
              <a:defRPr sz="1867" b="0">
                <a:solidFill>
                  <a:schemeClr val="tx1"/>
                </a:solidFill>
              </a:defRPr>
            </a:lvl3pPr>
            <a:lvl4pPr marL="1828754" indent="0">
              <a:buNone/>
              <a:defRPr sz="1867" b="0">
                <a:solidFill>
                  <a:schemeClr val="tx1"/>
                </a:solidFill>
              </a:defRPr>
            </a:lvl4pPr>
            <a:lvl5pPr marL="2438339" indent="0">
              <a:buNone/>
              <a:defRPr sz="1867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585" y="581068"/>
            <a:ext cx="2421745" cy="4933185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791451" y="1170518"/>
            <a:ext cx="2110316" cy="3746500"/>
          </a:xfrm>
        </p:spPr>
        <p:txBody>
          <a:bodyPr vert="horz" lIns="91440" tIns="45720" rIns="91440" bIns="45720" rtlCol="0" anchor="ctr">
            <a:normAutofit/>
          </a:bodyPr>
          <a:lstStyle>
            <a:lvl1pPr marL="457189" indent="-457189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978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609599" y="1138188"/>
            <a:ext cx="5249335" cy="4296435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867" b="0">
                <a:solidFill>
                  <a:schemeClr val="tx1"/>
                </a:solidFill>
              </a:defRPr>
            </a:lvl1pPr>
            <a:lvl2pPr marL="609585" indent="0">
              <a:buNone/>
              <a:defRPr sz="1867" b="0">
                <a:solidFill>
                  <a:schemeClr val="tx1"/>
                </a:solidFill>
              </a:defRPr>
            </a:lvl2pPr>
            <a:lvl3pPr marL="1219170" indent="0">
              <a:buNone/>
              <a:defRPr sz="1867" b="0">
                <a:solidFill>
                  <a:schemeClr val="tx1"/>
                </a:solidFill>
              </a:defRPr>
            </a:lvl3pPr>
            <a:lvl4pPr marL="1828754" indent="0">
              <a:buNone/>
              <a:defRPr sz="1867" b="0">
                <a:solidFill>
                  <a:schemeClr val="tx1"/>
                </a:solidFill>
              </a:defRPr>
            </a:lvl4pPr>
            <a:lvl5pPr marL="2438339" indent="0">
              <a:buNone/>
              <a:defRPr sz="1867" b="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5630" y="581067"/>
            <a:ext cx="3496529" cy="4942821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6720418" y="1020232"/>
            <a:ext cx="3043767" cy="4080000"/>
          </a:xfrm>
        </p:spPr>
        <p:txBody>
          <a:bodyPr vert="horz" lIns="91440" tIns="45720" rIns="91440" bIns="45720" rtlCol="0" anchor="ctr">
            <a:normAutofit/>
          </a:bodyPr>
          <a:lstStyle>
            <a:lvl1pPr marL="457189" indent="-457189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3599" y="2481909"/>
            <a:ext cx="1493335" cy="304197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9951689" y="2855385"/>
            <a:ext cx="1296000" cy="2288116"/>
          </a:xfrm>
        </p:spPr>
        <p:txBody>
          <a:bodyPr vert="horz" lIns="91440" tIns="45720" rIns="91440" bIns="45720" rtlCol="0" anchor="ctr">
            <a:normAutofit/>
          </a:bodyPr>
          <a:lstStyle>
            <a:lvl1pPr marL="457189" indent="-457189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3"/>
            <a:ext cx="10972800" cy="93407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3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855859"/>
            <a:ext cx="10981792" cy="3053339"/>
          </a:xfrm>
        </p:spPr>
        <p:txBody>
          <a:bodyPr anchor="b">
            <a:noAutofit/>
          </a:bodyPr>
          <a:lstStyle>
            <a:lvl1pPr algn="ctr">
              <a:defRPr sz="9866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3908669"/>
            <a:ext cx="10981792" cy="2098513"/>
          </a:xfrm>
        </p:spPr>
        <p:txBody>
          <a:bodyPr>
            <a:normAutofit/>
          </a:bodyPr>
          <a:lstStyle>
            <a:lvl1pPr algn="ctr">
              <a:buNone/>
              <a:defRPr sz="3467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rgbClr val="FFFFFF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/>
              <a:pPr algn="ctr" defTabSz="609585">
                <a:defRPr/>
              </a:pPr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3642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541867" y="2672794"/>
            <a:ext cx="11049525" cy="704383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4" y="3996267"/>
            <a:ext cx="5401729" cy="4064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133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4" y="4411134"/>
            <a:ext cx="5401728" cy="347133"/>
          </a:xfrm>
        </p:spPr>
        <p:txBody>
          <a:bodyPr lIns="0" rIns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baseline="0">
                <a:solidFill>
                  <a:srgbClr val="26437E"/>
                </a:solidFill>
              </a:defRPr>
            </a:lvl1pPr>
            <a:lvl2pPr marL="609585" indent="0">
              <a:buNone/>
              <a:defRPr sz="1200" b="0">
                <a:solidFill>
                  <a:srgbClr val="26437E"/>
                </a:solidFill>
              </a:defRPr>
            </a:lvl2pPr>
            <a:lvl3pPr marL="1219170" indent="0">
              <a:buNone/>
              <a:defRPr sz="1200" b="0">
                <a:solidFill>
                  <a:srgbClr val="26437E"/>
                </a:solidFill>
              </a:defRPr>
            </a:lvl3pPr>
            <a:lvl4pPr marL="1828754" indent="0">
              <a:buNone/>
              <a:defRPr sz="1200" b="0">
                <a:solidFill>
                  <a:srgbClr val="26437E"/>
                </a:solidFill>
              </a:defRPr>
            </a:lvl4pPr>
            <a:lvl5pPr marL="2438339" indent="0">
              <a:buNone/>
              <a:defRPr sz="12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6797042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969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41867" y="2672794"/>
            <a:ext cx="11049525" cy="704383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4" y="3996267"/>
            <a:ext cx="5401729" cy="4064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2133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4" y="4411134"/>
            <a:ext cx="5401728" cy="347133"/>
          </a:xfrm>
        </p:spPr>
        <p:txBody>
          <a:bodyPr lIns="0" rIns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baseline="0">
                <a:solidFill>
                  <a:srgbClr val="26437E"/>
                </a:solidFill>
              </a:defRPr>
            </a:lvl1pPr>
            <a:lvl2pPr marL="609585" indent="0">
              <a:buNone/>
              <a:defRPr sz="1200" b="0">
                <a:solidFill>
                  <a:srgbClr val="26437E"/>
                </a:solidFill>
              </a:defRPr>
            </a:lvl2pPr>
            <a:lvl3pPr marL="1219170" indent="0">
              <a:buNone/>
              <a:defRPr sz="1200" b="0">
                <a:solidFill>
                  <a:srgbClr val="26437E"/>
                </a:solidFill>
              </a:defRPr>
            </a:lvl3pPr>
            <a:lvl4pPr marL="1828754" indent="0">
              <a:buNone/>
              <a:defRPr sz="1200" b="0">
                <a:solidFill>
                  <a:srgbClr val="26437E"/>
                </a:solidFill>
              </a:defRPr>
            </a:lvl4pPr>
            <a:lvl5pPr marL="2438339" indent="0">
              <a:buNone/>
              <a:defRPr sz="12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76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3152"/>
            <a:ext cx="10972800" cy="921221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1658860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2108704" y="1684765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2108704" y="2179533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2108704" y="2674301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2108704" y="3169069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2108704" y="3663837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2108704" y="4158605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2108704" y="4653373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2108704" y="5148141"/>
            <a:ext cx="9473696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609601" y="2153628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2643797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1" y="3138565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609599" y="3640669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609599" y="4126854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609601" y="4628181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609601" y="5114366"/>
            <a:ext cx="1360052" cy="342145"/>
          </a:xfrm>
          <a:noFill/>
        </p:spPr>
        <p:txBody>
          <a:bodyPr wrap="square" rtlCol="0" anchor="ctr">
            <a:spAutoFit/>
          </a:bodyPr>
          <a:lstStyle>
            <a:lvl1pPr marL="0" algn="r" defTabSz="609585" rtl="0" eaLnBrk="1" latinLnBrk="0" hangingPunct="1">
              <a:lnSpc>
                <a:spcPct val="110000"/>
              </a:lnSpc>
              <a:buNone/>
              <a:defRPr lang="pl-PL" sz="16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40984018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609600" y="451201"/>
            <a:ext cx="5046133" cy="937631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32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306858"/>
            <a:ext cx="3081867" cy="2531533"/>
          </a:xfrm>
        </p:spPr>
        <p:txBody>
          <a:bodyPr anchor="ctr">
            <a:noAutofit/>
          </a:bodyPr>
          <a:lstStyle>
            <a:lvl1pPr marL="0" indent="0" algn="ctr">
              <a:buNone/>
              <a:defRPr sz="184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407524"/>
            <a:ext cx="3081867" cy="601133"/>
          </a:xfrm>
        </p:spPr>
        <p:txBody>
          <a:bodyPr/>
          <a:lstStyle>
            <a:lvl1pPr marL="0" indent="0" algn="ctr">
              <a:buNone/>
              <a:defRPr b="0" spc="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168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7145867" y="451201"/>
            <a:ext cx="5046133" cy="937631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32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8144935" y="1989824"/>
            <a:ext cx="3081867" cy="2531533"/>
          </a:xfrm>
        </p:spPr>
        <p:txBody>
          <a:bodyPr anchor="ctr">
            <a:noAutofit/>
          </a:bodyPr>
          <a:lstStyle>
            <a:lvl1pPr marL="0" indent="0" algn="ctr">
              <a:buNone/>
              <a:defRPr sz="18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8144935" y="3090491"/>
            <a:ext cx="3081867" cy="601133"/>
          </a:xfrm>
        </p:spPr>
        <p:txBody>
          <a:bodyPr/>
          <a:lstStyle>
            <a:lvl1pPr marL="0" indent="0" algn="ctr">
              <a:buNone/>
              <a:defRPr b="0" spc="4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1795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6235996" y="3533382"/>
            <a:ext cx="4713808" cy="937631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467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5996" y="982984"/>
            <a:ext cx="4713808" cy="2531533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4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385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6235996" y="3533382"/>
            <a:ext cx="4713808" cy="937631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467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235996" y="982984"/>
            <a:ext cx="4713808" cy="2531533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84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580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714933" y="3533382"/>
            <a:ext cx="4713808" cy="937631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3467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714933" y="982984"/>
            <a:ext cx="4713808" cy="2531533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794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4874683" y="1"/>
            <a:ext cx="4879975" cy="228176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4874684" cy="228176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4874685" y="2281767"/>
            <a:ext cx="2437343" cy="228176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7312027" y="2281767"/>
            <a:ext cx="2437343" cy="228176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2437342" y="4563534"/>
            <a:ext cx="4874685" cy="228176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2281768"/>
            <a:ext cx="2437341" cy="45762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Prostokąt 13"/>
          <p:cNvSpPr/>
          <p:nvPr userDrawn="1"/>
        </p:nvSpPr>
        <p:spPr>
          <a:xfrm>
            <a:off x="9754659" y="4563533"/>
            <a:ext cx="2437341" cy="22944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4954061" y="277821"/>
            <a:ext cx="3320559" cy="4569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7312027" y="4563534"/>
            <a:ext cx="2437343" cy="228176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4954061" y="737758"/>
            <a:ext cx="3320559" cy="45692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79379" y="2559588"/>
            <a:ext cx="2157168" cy="4569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79379" y="3019525"/>
            <a:ext cx="2157168" cy="45692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9834037" y="4841354"/>
            <a:ext cx="2157168" cy="4569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9834037" y="5301291"/>
            <a:ext cx="2157168" cy="94004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9754659" y="-24"/>
            <a:ext cx="2437341" cy="45635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9834037" y="277797"/>
            <a:ext cx="2157168" cy="4569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9834037" y="737734"/>
            <a:ext cx="2157168" cy="9659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2437343" y="2281767"/>
            <a:ext cx="2437341" cy="22944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2516721" y="2559588"/>
            <a:ext cx="2157168" cy="4569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2516721" y="3019525"/>
            <a:ext cx="2157168" cy="45692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0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396834" y="0"/>
            <a:ext cx="4186917" cy="68580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6762" y="2956662"/>
            <a:ext cx="3767061" cy="1240951"/>
          </a:xfrm>
        </p:spPr>
        <p:txBody>
          <a:bodyPr anchor="t">
            <a:noAutofit/>
          </a:bodyPr>
          <a:lstStyle>
            <a:lvl1pPr marL="0" indent="0" algn="ctr">
              <a:buNone/>
              <a:defRPr sz="2133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606762" y="1360377"/>
            <a:ext cx="3767061" cy="1596284"/>
          </a:xfrm>
        </p:spPr>
        <p:txBody>
          <a:bodyPr>
            <a:normAutofit/>
          </a:bodyPr>
          <a:lstStyle>
            <a:lvl1pPr algn="ctr">
              <a:defRPr sz="3733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823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4186917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794803" y="-1341252"/>
            <a:ext cx="1541156" cy="349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4386532"/>
            <a:ext cx="2816661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094553"/>
            <a:ext cx="2816661" cy="193392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667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1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2094553"/>
            <a:ext cx="2816661" cy="193392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667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794803" y="-1341252"/>
            <a:ext cx="1541156" cy="349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4386532"/>
            <a:ext cx="2816661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sz="1867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02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524934" y="5918199"/>
            <a:ext cx="6373284" cy="696783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24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6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636679" y="1595334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634119" y="2543066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636679" y="3535810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636657" y="4532843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636657" y="5506422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45056"/>
            <a:ext cx="10972800" cy="924099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10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5682202"/>
            <a:ext cx="12192000" cy="1175797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5621240"/>
            <a:ext cx="12192000" cy="609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524934" y="5918199"/>
            <a:ext cx="6373284" cy="696784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49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609600" y="2133600"/>
            <a:ext cx="10981792" cy="1031288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600" y="5081301"/>
            <a:ext cx="3826933" cy="1615833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224"/>
              </a:spcBef>
              <a:buNone/>
              <a:defRPr sz="1333" b="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95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609599" y="2133600"/>
            <a:ext cx="10981796" cy="1031288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3733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600" y="5081301"/>
            <a:ext cx="3826933" cy="1615833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224"/>
              </a:spcBef>
              <a:buNone/>
              <a:defRPr sz="1333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6797041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9668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8702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65468"/>
            <a:ext cx="2116667" cy="1301267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933" b="0" baseline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108569"/>
            <a:ext cx="1066800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74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870200" cy="68580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108569"/>
            <a:ext cx="1066800" cy="163383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65468"/>
            <a:ext cx="2116667" cy="1301267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933" b="0" baseline="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600" y="6451601"/>
            <a:ext cx="1066792" cy="1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24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755900" y="1780729"/>
            <a:ext cx="6680200" cy="1031288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755900" y="2811547"/>
            <a:ext cx="6680200" cy="678888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5191693"/>
            <a:ext cx="12192000" cy="1666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20174" y="5829827"/>
            <a:ext cx="2190583" cy="338851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12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944" y="5773304"/>
            <a:ext cx="436229" cy="436229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4930865" y="5829827"/>
            <a:ext cx="2190583" cy="338851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12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635" y="5773304"/>
            <a:ext cx="436229" cy="436229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91818" y="5829827"/>
            <a:ext cx="2190583" cy="338851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12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5588" y="5773304"/>
            <a:ext cx="436229" cy="436229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130734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735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tegori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slajd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"/>
            <a:ext cx="12192000" cy="6857193"/>
          </a:xfrm>
          <a:prstGeom prst="rect">
            <a:avLst/>
          </a:prstGeom>
        </p:spPr>
      </p:pic>
      <p:sp>
        <p:nvSpPr>
          <p:cNvPr id="6" name="Tytuł 7"/>
          <p:cNvSpPr>
            <a:spLocks noGrp="1"/>
          </p:cNvSpPr>
          <p:nvPr>
            <p:ph type="title" hasCustomPrompt="1"/>
          </p:nvPr>
        </p:nvSpPr>
        <p:spPr>
          <a:xfrm>
            <a:off x="4655840" y="3621021"/>
            <a:ext cx="2880320" cy="86409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2667"/>
              </a:lnSpc>
              <a:defRPr sz="2400" b="1">
                <a:solidFill>
                  <a:schemeClr val="bg1"/>
                </a:solidFill>
                <a:latin typeface="+mj-lt"/>
                <a:cs typeface="Glegoo" pitchFamily="2" charset="-18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4" name="Obraz 3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502" y="6444898"/>
            <a:ext cx="1261855" cy="1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529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3"/>
          <p:cNvSpPr>
            <a:spLocks noGrp="1"/>
          </p:cNvSpPr>
          <p:nvPr>
            <p:ph type="title"/>
          </p:nvPr>
        </p:nvSpPr>
        <p:spPr>
          <a:xfrm>
            <a:off x="334434" y="116632"/>
            <a:ext cx="11426196" cy="490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18737968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2"/>
          <p:cNvSpPr>
            <a:spLocks noGrp="1"/>
          </p:cNvSpPr>
          <p:nvPr>
            <p:ph idx="1"/>
          </p:nvPr>
        </p:nvSpPr>
        <p:spPr>
          <a:xfrm>
            <a:off x="334459" y="1412776"/>
            <a:ext cx="11426196" cy="4824536"/>
          </a:xfrm>
        </p:spPr>
        <p:txBody>
          <a:bodyPr/>
          <a:lstStyle>
            <a:lvl3pPr>
              <a:defRPr sz="2400"/>
            </a:lvl3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</p:txBody>
      </p:sp>
      <p:sp>
        <p:nvSpPr>
          <p:cNvPr id="4" name="Symbol zastępczy tytułu 3"/>
          <p:cNvSpPr>
            <a:spLocks noGrp="1"/>
          </p:cNvSpPr>
          <p:nvPr>
            <p:ph type="title"/>
          </p:nvPr>
        </p:nvSpPr>
        <p:spPr>
          <a:xfrm>
            <a:off x="334609" y="116632"/>
            <a:ext cx="9217951" cy="1152128"/>
          </a:xfrm>
          <a:prstGeom prst="rect">
            <a:avLst/>
          </a:prstGeom>
        </p:spPr>
        <p:txBody>
          <a:bodyPr vert="horz" lIns="91190" tIns="45595" rIns="91190" bIns="45595" rtlCol="0" anchor="ctr">
            <a:noAutofit/>
          </a:bodyPr>
          <a:lstStyle/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258499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33546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607040" y="1926449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2829" y="6289813"/>
            <a:ext cx="1066800" cy="163383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607040" y="2419351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604480" y="2891309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612139" y="3384211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609579" y="3877114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614699" y="4370017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2139" y="4862919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617259" y="5355822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614699" y="5848725"/>
            <a:ext cx="10620051" cy="342145"/>
          </a:xfrm>
          <a:noFill/>
        </p:spPr>
        <p:txBody>
          <a:bodyPr wrap="square" rtlCol="0" anchor="b">
            <a:spAutoFit/>
          </a:bodyPr>
          <a:lstStyle>
            <a:lvl1pPr marL="0" algn="l" defTabSz="609585" rtl="0" eaLnBrk="1" latinLnBrk="0" hangingPunct="1">
              <a:lnSpc>
                <a:spcPct val="110000"/>
              </a:lnSpc>
              <a:buNone/>
              <a:defRPr lang="pl-PL" sz="16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609585" rtl="0" eaLnBrk="1" latinLnBrk="0" hangingPunct="1">
              <a:lnSpc>
                <a:spcPct val="110000"/>
              </a:lnSpc>
              <a:buNone/>
              <a:defRPr lang="pl-PL" sz="12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609585" rtl="0" eaLnBrk="1" latinLnBrk="0" hangingPunct="1">
              <a:lnSpc>
                <a:spcPct val="110000"/>
              </a:lnSpc>
              <a:buNone/>
              <a:defRPr lang="pl-PL" sz="12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609600" y="131205"/>
            <a:ext cx="10972800" cy="937951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369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97034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2548467"/>
            <a:ext cx="12192000" cy="4309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2548466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048243" y="1143000"/>
            <a:ext cx="2184400" cy="21844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2133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155" y="6017685"/>
            <a:ext cx="3967692" cy="484716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 baseline="0">
                <a:solidFill>
                  <a:schemeClr val="tx2"/>
                </a:solidFill>
              </a:defRPr>
            </a:lvl1pPr>
            <a:lvl2pPr marL="609585" indent="0">
              <a:buNone/>
              <a:defRPr sz="1467">
                <a:solidFill>
                  <a:schemeClr val="tx2"/>
                </a:solidFill>
              </a:defRPr>
            </a:lvl2pPr>
            <a:lvl3pPr marL="1219170" indent="0">
              <a:buNone/>
              <a:defRPr sz="1400">
                <a:solidFill>
                  <a:schemeClr val="tx2"/>
                </a:solidFill>
              </a:defRPr>
            </a:lvl3pPr>
            <a:lvl4pPr marL="1828754" indent="0">
              <a:buNone/>
              <a:defRPr sz="1333">
                <a:solidFill>
                  <a:schemeClr val="tx2"/>
                </a:solidFill>
              </a:defRPr>
            </a:lvl4pPr>
            <a:lvl5pPr marL="2438339" indent="0">
              <a:buNone/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855134" y="3424766"/>
            <a:ext cx="10481733" cy="514821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133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855134" y="3961849"/>
            <a:ext cx="10481733" cy="447433"/>
          </a:xfrm>
        </p:spPr>
        <p:txBody>
          <a:bodyPr>
            <a:normAutofit/>
          </a:bodyPr>
          <a:lstStyle>
            <a:lvl1pPr marL="0" indent="0" algn="ctr">
              <a:buNone/>
              <a:defRPr sz="1733" b="0" baseline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855134" y="4453467"/>
            <a:ext cx="10481733" cy="1464733"/>
          </a:xfrm>
        </p:spPr>
        <p:txBody>
          <a:bodyPr>
            <a:noAutofit/>
          </a:bodyPr>
          <a:lstStyle>
            <a:lvl1pPr marL="0" indent="0" algn="ctr">
              <a:buNone/>
              <a:defRPr lang="pl-PL" sz="1333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None/>
              <a:defRPr sz="1200">
                <a:solidFill>
                  <a:srgbClr val="FFFFFF"/>
                </a:solidFill>
              </a:defRPr>
            </a:lvl2pPr>
            <a:lvl3pPr marL="1219170" indent="0">
              <a:buNone/>
              <a:defRPr sz="1200">
                <a:solidFill>
                  <a:srgbClr val="FFFFFF"/>
                </a:solidFill>
              </a:defRPr>
            </a:lvl3pPr>
            <a:lvl4pPr marL="1828754" indent="0">
              <a:buNone/>
              <a:defRPr sz="1200">
                <a:solidFill>
                  <a:srgbClr val="FFFFFF"/>
                </a:solidFill>
              </a:defRPr>
            </a:lvl4pPr>
            <a:lvl5pPr marL="2438339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266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2548467"/>
            <a:ext cx="12192000" cy="4309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2548466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048243" y="1143000"/>
            <a:ext cx="2184400" cy="21844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2133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4112155" y="6017685"/>
            <a:ext cx="3967692" cy="484716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 baseline="0">
                <a:solidFill>
                  <a:schemeClr val="tx2"/>
                </a:solidFill>
              </a:defRPr>
            </a:lvl1pPr>
            <a:lvl2pPr marL="609585" indent="0">
              <a:buNone/>
              <a:defRPr sz="1467">
                <a:solidFill>
                  <a:schemeClr val="tx2"/>
                </a:solidFill>
              </a:defRPr>
            </a:lvl2pPr>
            <a:lvl3pPr marL="1219170" indent="0">
              <a:buNone/>
              <a:defRPr sz="1400">
                <a:solidFill>
                  <a:schemeClr val="tx2"/>
                </a:solidFill>
              </a:defRPr>
            </a:lvl3pPr>
            <a:lvl4pPr marL="1828754" indent="0">
              <a:buNone/>
              <a:defRPr sz="1333">
                <a:solidFill>
                  <a:schemeClr val="tx2"/>
                </a:solidFill>
              </a:defRPr>
            </a:lvl4pPr>
            <a:lvl5pPr marL="2438339" indent="0">
              <a:buNone/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952464" y="1143000"/>
            <a:ext cx="2184400" cy="21844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609585" rtl="0" eaLnBrk="1" latinLnBrk="0" hangingPunct="1">
              <a:buNone/>
              <a:defRPr lang="pl-PL" sz="2133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9059333" y="1143000"/>
            <a:ext cx="2184400" cy="21844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2133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965200" y="3550701"/>
            <a:ext cx="2184400" cy="381000"/>
          </a:xfrm>
        </p:spPr>
        <p:txBody>
          <a:bodyPr anchor="t">
            <a:noAutofit/>
          </a:bodyPr>
          <a:lstStyle>
            <a:lvl1pPr marL="0" indent="0" algn="ctr" defTabSz="609585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133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965200" y="4045421"/>
            <a:ext cx="2184400" cy="214675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733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965200" y="4453724"/>
            <a:ext cx="2184400" cy="1374005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333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024584" y="3550701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2133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4584" y="4045421"/>
            <a:ext cx="2184400" cy="214675"/>
          </a:xfrm>
        </p:spPr>
        <p:txBody>
          <a:bodyPr anchor="ctr">
            <a:noAutofit/>
          </a:bodyPr>
          <a:lstStyle>
            <a:lvl1pPr mar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  <a:defRPr lang="pl-PL" sz="1733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24584" y="4453724"/>
            <a:ext cx="2184400" cy="1374005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333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9075764" y="3550701"/>
            <a:ext cx="2184400" cy="38100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2133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9075764" y="4045421"/>
            <a:ext cx="2184400" cy="214675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733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9075764" y="4453724"/>
            <a:ext cx="2184400" cy="1374005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333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355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>
                <a:solidFill>
                  <a:srgbClr val="26437E"/>
                </a:solidFill>
              </a:rPr>
              <a:pPr algn="ctr" defTabSz="609585">
                <a:defRPr/>
              </a:pPr>
              <a:t>‹#›</a:t>
            </a:fld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1138187"/>
            <a:ext cx="10981267" cy="5218163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609600" y="157008"/>
            <a:ext cx="10972800" cy="91214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5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2235200" y="6356351"/>
            <a:ext cx="6824133" cy="365125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pPr defTabSz="609585"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  <a:endParaRPr lang="pl-PL" dirty="0">
              <a:solidFill>
                <a:srgbClr val="26437E"/>
              </a:solidFill>
            </a:endParaRP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1032067" y="6430435"/>
            <a:ext cx="550332" cy="262467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rgbClr val="FFFFFF"/>
                </a:solidFill>
              </a:defRPr>
            </a:lvl1pPr>
          </a:lstStyle>
          <a:p>
            <a:pPr algn="ctr" defTabSz="609585">
              <a:defRPr/>
            </a:pPr>
            <a:fld id="{B398D967-AF51-1944-8D3F-4D6A679B2400}" type="slidenum">
              <a:rPr lang="pl-PL" smtClean="0"/>
              <a:pPr algn="ctr" defTabSz="609585">
                <a:defRPr/>
              </a:pPr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251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</p:sldLayoutIdLst>
  <p:txStyles>
    <p:titleStyle>
      <a:lvl1pPr algn="ctr" defTabSz="609585" rtl="0" eaLnBrk="1" latinLnBrk="0" hangingPunct="1">
        <a:spcBef>
          <a:spcPct val="0"/>
        </a:spcBef>
        <a:buNone/>
        <a:defRPr lang="pl-PL" sz="2667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Wingdings" charset="2"/>
        <a:buChar char="§"/>
        <a:defRPr lang="pl-PL" sz="24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Wingdings" charset="2"/>
        <a:buChar char="§"/>
        <a:defRPr lang="pl-PL" sz="2133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Wingdings" charset="2"/>
        <a:buChar char="§"/>
        <a:defRPr lang="pl-PL" sz="1867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Wingdings" charset="2"/>
        <a:buChar char="§"/>
        <a:defRPr lang="pl-PL" sz="16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Wingdings" charset="2"/>
        <a:buChar char="§"/>
        <a:defRPr lang="pl-PL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35000" sy="3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A7CA5B-9EAF-C141-790F-307BCEAD4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Comarch </a:t>
            </a:r>
            <a:r>
              <a:rPr lang="pl-PL" noProof="0" dirty="0" err="1"/>
              <a:t>Selfcare</a:t>
            </a:r>
            <a:r>
              <a:rPr lang="pl-PL" noProof="0" dirty="0"/>
              <a:t> Staż 2022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8502216-3651-E4E6-839B-669055110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sz="1600" b="0" dirty="0"/>
              <a:t>Google Analytics + Google </a:t>
            </a:r>
            <a:r>
              <a:rPr lang="pl-PL" sz="1600" b="0" dirty="0" err="1"/>
              <a:t>Optimize</a:t>
            </a:r>
            <a:r>
              <a:rPr lang="pl-PL" sz="1600" b="0" dirty="0"/>
              <a:t> + CMS</a:t>
            </a:r>
            <a:endParaRPr lang="en-US" sz="1600" b="0" dirty="0"/>
          </a:p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764A834-B964-F5E6-C0C9-903B49DD7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" y="5534230"/>
            <a:ext cx="6978869" cy="342145"/>
          </a:xfrm>
        </p:spPr>
        <p:txBody>
          <a:bodyPr/>
          <a:lstStyle/>
          <a:p>
            <a:r>
              <a:rPr lang="pl-PL" noProof="0" dirty="0"/>
              <a:t>Marta Fiedorowicz, Krzysztof Wołkonowski, Jakub Walaszek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D0FA8F8-4C5C-0684-225D-E497AB746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35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E41E60C-BBDA-E4ED-5955-AF1457C1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Targeting (only from editor)</a:t>
            </a:r>
          </a:p>
        </p:txBody>
      </p:sp>
      <p:sp>
        <p:nvSpPr>
          <p:cNvPr id="4" name="AutoShape 2" descr="Zrzut_ekranu_2022-08-30_125103">
            <a:extLst>
              <a:ext uri="{FF2B5EF4-FFF2-40B4-BE49-F238E27FC236}">
                <a16:creationId xmlns:a16="http://schemas.microsoft.com/office/drawing/2014/main" id="{051369C1-C7BA-DA63-9FB0-201499D06971}"/>
              </a:ext>
            </a:extLst>
          </p:cNvPr>
          <p:cNvSpPr>
            <a:spLocks noGrp="1" noChangeAspect="1" noChangeArrowheads="1"/>
          </p:cNvSpPr>
          <p:nvPr>
            <p:ph type="body" sz="quarter" idx="2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AutoShape 4" descr="Zrzut_ekranu_2022-08-30_125103">
            <a:extLst>
              <a:ext uri="{FF2B5EF4-FFF2-40B4-BE49-F238E27FC236}">
                <a16:creationId xmlns:a16="http://schemas.microsoft.com/office/drawing/2014/main" id="{FD2345A1-CEBD-92B7-94F7-3C67F4904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4E8482-9333-7E42-111A-3DD85124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645476"/>
            <a:ext cx="6725986" cy="263230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6CC215A-6A56-C5C9-0827-7AA75C56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32" y="2639252"/>
            <a:ext cx="5757290" cy="304517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D4DE644-7A91-BB2F-7C5C-C1EF445D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16" y="2938226"/>
            <a:ext cx="5397078" cy="3340685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B9A34123-18D6-1AE9-627E-C3FCE2195D5B}"/>
              </a:ext>
            </a:extLst>
          </p:cNvPr>
          <p:cNvSpPr txBox="1">
            <a:spLocks/>
          </p:cNvSpPr>
          <p:nvPr/>
        </p:nvSpPr>
        <p:spPr>
          <a:xfrm>
            <a:off x="609600" y="1180229"/>
            <a:ext cx="10981267" cy="521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133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867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target only the whole experiment, not just</a:t>
            </a:r>
            <a:r>
              <a:rPr lang="pl-PL" dirty="0"/>
              <a:t> a </a:t>
            </a:r>
            <a:r>
              <a:rPr lang="en-US" dirty="0"/>
              <a:t>single variant</a:t>
            </a:r>
          </a:p>
        </p:txBody>
      </p:sp>
    </p:spTree>
    <p:extLst>
      <p:ext uri="{BB962C8B-B14F-4D97-AF65-F5344CB8AC3E}">
        <p14:creationId xmlns:p14="http://schemas.microsoft.com/office/powerpoint/2010/main" val="419806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E41E60C-BBDA-E4ED-5955-AF1457C1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Targeting on examples</a:t>
            </a:r>
          </a:p>
        </p:txBody>
      </p:sp>
      <p:sp>
        <p:nvSpPr>
          <p:cNvPr id="4" name="AutoShape 2" descr="Zrzut_ekranu_2022-08-30_125103">
            <a:extLst>
              <a:ext uri="{FF2B5EF4-FFF2-40B4-BE49-F238E27FC236}">
                <a16:creationId xmlns:a16="http://schemas.microsoft.com/office/drawing/2014/main" id="{051369C1-C7BA-DA63-9FB0-201499D06971}"/>
              </a:ext>
            </a:extLst>
          </p:cNvPr>
          <p:cNvSpPr>
            <a:spLocks noGrp="1" noChangeAspect="1" noChangeArrowheads="1"/>
          </p:cNvSpPr>
          <p:nvPr>
            <p:ph type="body" sz="quarter" idx="2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AutoShape 4" descr="Zrzut_ekranu_2022-08-30_125103">
            <a:extLst>
              <a:ext uri="{FF2B5EF4-FFF2-40B4-BE49-F238E27FC236}">
                <a16:creationId xmlns:a16="http://schemas.microsoft.com/office/drawing/2014/main" id="{FD2345A1-CEBD-92B7-94F7-3C67F4904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9129DB-1622-7862-A11A-4726AB8F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399"/>
            <a:ext cx="6096000" cy="32639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F8D2A6A-B1EB-06CD-6007-37C31D4F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73" y="2130161"/>
            <a:ext cx="6289323" cy="3269138"/>
          </a:xfrm>
          <a:prstGeom prst="rect">
            <a:avLst/>
          </a:prstGeom>
        </p:spPr>
      </p:pic>
      <p:sp>
        <p:nvSpPr>
          <p:cNvPr id="13" name="Symbol zastępczy tekstu 1">
            <a:extLst>
              <a:ext uri="{FF2B5EF4-FFF2-40B4-BE49-F238E27FC236}">
                <a16:creationId xmlns:a16="http://schemas.microsoft.com/office/drawing/2014/main" id="{58D5AD2C-06E5-603E-E2C7-F5860EA42CBE}"/>
              </a:ext>
            </a:extLst>
          </p:cNvPr>
          <p:cNvSpPr txBox="1">
            <a:spLocks/>
          </p:cNvSpPr>
          <p:nvPr/>
        </p:nvSpPr>
        <p:spPr>
          <a:xfrm>
            <a:off x="609600" y="1180229"/>
            <a:ext cx="10981267" cy="521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133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867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299834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E41E60C-BBDA-E4ED-5955-AF1457C1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Targeting on examples</a:t>
            </a:r>
          </a:p>
        </p:txBody>
      </p:sp>
      <p:sp>
        <p:nvSpPr>
          <p:cNvPr id="4" name="AutoShape 2" descr="Zrzut_ekranu_2022-08-30_125103">
            <a:extLst>
              <a:ext uri="{FF2B5EF4-FFF2-40B4-BE49-F238E27FC236}">
                <a16:creationId xmlns:a16="http://schemas.microsoft.com/office/drawing/2014/main" id="{051369C1-C7BA-DA63-9FB0-201499D06971}"/>
              </a:ext>
            </a:extLst>
          </p:cNvPr>
          <p:cNvSpPr>
            <a:spLocks noGrp="1" noChangeAspect="1" noChangeArrowheads="1"/>
          </p:cNvSpPr>
          <p:nvPr>
            <p:ph type="body" sz="quarter" idx="2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13" name="Symbol zastępczy tekstu 1">
            <a:extLst>
              <a:ext uri="{FF2B5EF4-FFF2-40B4-BE49-F238E27FC236}">
                <a16:creationId xmlns:a16="http://schemas.microsoft.com/office/drawing/2014/main" id="{58D5AD2C-06E5-603E-E2C7-F5860EA42CBE}"/>
              </a:ext>
            </a:extLst>
          </p:cNvPr>
          <p:cNvSpPr txBox="1">
            <a:spLocks/>
          </p:cNvSpPr>
          <p:nvPr/>
        </p:nvSpPr>
        <p:spPr>
          <a:xfrm>
            <a:off x="609600" y="1180229"/>
            <a:ext cx="10981267" cy="521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133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867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Logged</a:t>
            </a:r>
            <a:r>
              <a:rPr lang="pl-PL" dirty="0"/>
              <a:t>-</a:t>
            </a:r>
            <a:r>
              <a:rPr lang="en-US" dirty="0"/>
              <a:t>in users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35708BF-115C-025C-9386-676A9D34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99520"/>
            <a:ext cx="5941508" cy="293052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DD8C944-CFC6-8444-1D0D-396DAFBA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52" y="1799520"/>
            <a:ext cx="5313514" cy="2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2E41E60C-BBDA-E4ED-5955-AF1457C1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Targeting on examples</a:t>
            </a:r>
          </a:p>
        </p:txBody>
      </p:sp>
      <p:sp>
        <p:nvSpPr>
          <p:cNvPr id="4" name="AutoShape 2" descr="Zrzut_ekranu_2022-08-30_125103">
            <a:extLst>
              <a:ext uri="{FF2B5EF4-FFF2-40B4-BE49-F238E27FC236}">
                <a16:creationId xmlns:a16="http://schemas.microsoft.com/office/drawing/2014/main" id="{051369C1-C7BA-DA63-9FB0-201499D06971}"/>
              </a:ext>
            </a:extLst>
          </p:cNvPr>
          <p:cNvSpPr>
            <a:spLocks noGrp="1" noChangeAspect="1" noChangeArrowheads="1"/>
          </p:cNvSpPr>
          <p:nvPr>
            <p:ph type="body" sz="quarter" idx="2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13" name="Symbol zastępczy tekstu 1">
            <a:extLst>
              <a:ext uri="{FF2B5EF4-FFF2-40B4-BE49-F238E27FC236}">
                <a16:creationId xmlns:a16="http://schemas.microsoft.com/office/drawing/2014/main" id="{58D5AD2C-06E5-603E-E2C7-F5860EA42CBE}"/>
              </a:ext>
            </a:extLst>
          </p:cNvPr>
          <p:cNvSpPr txBox="1">
            <a:spLocks/>
          </p:cNvSpPr>
          <p:nvPr/>
        </p:nvSpPr>
        <p:spPr>
          <a:xfrm>
            <a:off x="609600" y="1180229"/>
            <a:ext cx="10981267" cy="521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2133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867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Wingdings" charset="2"/>
              <a:buChar char="§"/>
              <a:defRPr lang="pl-PL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Subaccounts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106CDCE-3C76-B72D-AB3C-0F14C029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184223"/>
            <a:ext cx="5686001" cy="30354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0C620B3-78CF-65EC-6978-CB435477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56" y="2184223"/>
            <a:ext cx="5652911" cy="303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EA43AE6-C9D1-8FCC-149D-0417F541C39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What will be added?</a:t>
            </a:r>
          </a:p>
          <a:p>
            <a:endParaRPr lang="en-US" dirty="0"/>
          </a:p>
          <a:p>
            <a:r>
              <a:rPr lang="en-US" dirty="0"/>
              <a:t>Event parameters as objectives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732659B-6E3F-5DFB-2BC9-77F522FD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Google </a:t>
            </a:r>
            <a:r>
              <a:rPr lang="en-US" dirty="0"/>
              <a:t>Optimize</a:t>
            </a:r>
            <a:r>
              <a:rPr lang="pl-PL" dirty="0"/>
              <a:t> Beta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5C4801D-921B-9ADB-DFE7-4EE00FD71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5" y="2685081"/>
            <a:ext cx="698814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35B27FD-3034-24F3-B726-6B3AF25928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We assume that the amount of users on first stage is uniform, thus we compare amount of users in second variant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4CFAF60-83FF-2247-6B9A-5F4B1F5D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„Bounce Rate” in Google Optimize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EDFB481-58EF-739E-E262-C4D172D1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1983293"/>
            <a:ext cx="8514735" cy="43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35B27FD-3034-24F3-B726-6B3AF25928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We have raw amounts of users on each step, so we can calculate actual bounce rate properly.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4CFAF60-83FF-2247-6B9A-5F4B1F5D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Bounce Rate in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BA4F247-31AF-6285-2294-86315051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203625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4871D8A-0953-96F9-7E54-5437AE0434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A1EFE97-815F-811B-E8E9-FA3F6B27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Bounce </a:t>
            </a:r>
            <a:r>
              <a:rPr lang="pl-PL" dirty="0" err="1"/>
              <a:t>Rate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C9E746B-EAD3-FF62-D28C-2B96A6FAF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38187"/>
            <a:ext cx="9764290" cy="52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89BC8C6-CD3E-8759-F92C-4C70F010CD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F6BB4B80-8651-1128-6526-841E7B4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A/B in SC</a:t>
            </a:r>
          </a:p>
        </p:txBody>
      </p:sp>
      <p:sp>
        <p:nvSpPr>
          <p:cNvPr id="4" name="AutoShape 2" descr="Zrzut_ekranu_2022-08-01_113319">
            <a:extLst>
              <a:ext uri="{FF2B5EF4-FFF2-40B4-BE49-F238E27FC236}">
                <a16:creationId xmlns:a16="http://schemas.microsoft.com/office/drawing/2014/main" id="{74B02A0F-3AD8-EACB-6C4D-050121012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8C08334-AAE4-9128-79AA-8688654E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6" y="1138187"/>
            <a:ext cx="4873797" cy="511748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96313E0-D1BF-F1D2-0524-DB0667CA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38187"/>
            <a:ext cx="6453627" cy="44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6BB4B80-8651-1128-6526-841E7B4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A/B in S</a:t>
            </a:r>
            <a:r>
              <a:rPr lang="pl-PL" dirty="0"/>
              <a:t>C, </a:t>
            </a:r>
            <a:r>
              <a:rPr lang="pl-PL" dirty="0" err="1"/>
              <a:t>Pageviews</a:t>
            </a:r>
            <a:endParaRPr lang="en-US" dirty="0"/>
          </a:p>
        </p:txBody>
      </p:sp>
      <p:sp>
        <p:nvSpPr>
          <p:cNvPr id="4" name="AutoShape 2" descr="Zrzut_ekranu_2022-08-01_113319">
            <a:extLst>
              <a:ext uri="{FF2B5EF4-FFF2-40B4-BE49-F238E27FC236}">
                <a16:creationId xmlns:a16="http://schemas.microsoft.com/office/drawing/2014/main" id="{74B02A0F-3AD8-EACB-6C4D-050121012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921ADA8-E694-15F8-D5B9-F4DF7CF8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3" y="1194516"/>
            <a:ext cx="5948517" cy="25583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946CF53-A138-03AB-EE49-E8B8E4BC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96" y="3581400"/>
            <a:ext cx="7211961" cy="32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CCC7C-A250-53BA-CC8F-3987C82348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How to add it to Angular project?</a:t>
            </a:r>
          </a:p>
          <a:p>
            <a:endParaRPr lang="en-US" dirty="0"/>
          </a:p>
          <a:p>
            <a:r>
              <a:rPr lang="en-US" dirty="0"/>
              <a:t>Google Account</a:t>
            </a:r>
          </a:p>
          <a:p>
            <a:r>
              <a:rPr lang="en-US" dirty="0" err="1"/>
              <a:t>ngx</a:t>
            </a:r>
            <a:r>
              <a:rPr lang="en-US" dirty="0"/>
              <a:t>-google-analytics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622375F-15CC-8837-B27F-D63F2B65BE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How much does it cost?</a:t>
            </a:r>
          </a:p>
          <a:p>
            <a:endParaRPr lang="en-US" dirty="0"/>
          </a:p>
          <a:p>
            <a:r>
              <a:rPr lang="en-US" dirty="0"/>
              <a:t>Freemium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Paid version 12,500$/month</a:t>
            </a:r>
          </a:p>
          <a:p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5E13EDF-EF7B-21A6-893D-A9690E1B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add? How much this cost?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7A4C674-04D6-0D06-7F2A-39F84F35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95" y="2713661"/>
            <a:ext cx="514421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89BC8C6-CD3E-8759-F92C-4C70F010CD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F6BB4B80-8651-1128-6526-841E7B4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A/B in </a:t>
            </a:r>
            <a:r>
              <a:rPr lang="pl-PL" dirty="0"/>
              <a:t>SC, </a:t>
            </a:r>
            <a:r>
              <a:rPr lang="pl-PL" dirty="0" err="1"/>
              <a:t>Revenue</a:t>
            </a:r>
            <a:endParaRPr lang="en-US" dirty="0"/>
          </a:p>
        </p:txBody>
      </p:sp>
      <p:sp>
        <p:nvSpPr>
          <p:cNvPr id="4" name="AutoShape 2" descr="Zrzut_ekranu_2022-08-01_113319">
            <a:extLst>
              <a:ext uri="{FF2B5EF4-FFF2-40B4-BE49-F238E27FC236}">
                <a16:creationId xmlns:a16="http://schemas.microsoft.com/office/drawing/2014/main" id="{74B02A0F-3AD8-EACB-6C4D-050121012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177DB89-738A-77B9-38E2-0EBE37F3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" y="1170083"/>
            <a:ext cx="10107561" cy="51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89BC8C6-CD3E-8759-F92C-4C70F010CD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F6BB4B80-8651-1128-6526-841E7B4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A/B in SC</a:t>
            </a:r>
            <a:r>
              <a:rPr lang="pl-PL" dirty="0"/>
              <a:t>, Time </a:t>
            </a:r>
            <a:r>
              <a:rPr lang="pl-PL" dirty="0" err="1"/>
              <a:t>Spent</a:t>
            </a:r>
            <a:endParaRPr lang="en-US" dirty="0"/>
          </a:p>
        </p:txBody>
      </p:sp>
      <p:sp>
        <p:nvSpPr>
          <p:cNvPr id="4" name="AutoShape 2" descr="Zrzut_ekranu_2022-08-01_113319">
            <a:extLst>
              <a:ext uri="{FF2B5EF4-FFF2-40B4-BE49-F238E27FC236}">
                <a16:creationId xmlns:a16="http://schemas.microsoft.com/office/drawing/2014/main" id="{74B02A0F-3AD8-EACB-6C4D-050121012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A6A4297-30CB-7C47-32E3-1D5E3665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" y="1138187"/>
            <a:ext cx="9281652" cy="50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2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4D2B32E-A3B3-27F3-6357-FB1797472C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Google Optimize is easy tool for easy goals, like monetization or pageviews across variants</a:t>
            </a:r>
          </a:p>
          <a:p>
            <a:r>
              <a:rPr lang="en-US" dirty="0"/>
              <a:t>When we want to get solid, advanced and more customizable data processing we should use modern Data Science tools (e.g. Pandas) and connect to Google Analytics via Data API</a:t>
            </a:r>
          </a:p>
          <a:p>
            <a:r>
              <a:rPr lang="en-US" dirty="0"/>
              <a:t>Google Optimize doesn’t offer any additional data, which couldn’t be done on premises using API and proper calculations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891A33F-049E-153B-7127-F842C291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2495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6F37C13-BDA5-96EC-AD83-C84B364F57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User login, </a:t>
            </a:r>
            <a:r>
              <a:rPr lang="pl-PL" dirty="0" err="1"/>
              <a:t>roles</a:t>
            </a:r>
            <a:r>
              <a:rPr lang="pl-PL" dirty="0"/>
              <a:t> and </a:t>
            </a:r>
            <a:r>
              <a:rPr lang="pl-PL" dirty="0" err="1"/>
              <a:t>control</a:t>
            </a: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68CD2D13-EAC6-8A91-89E0-D0614311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CMS Strapi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DE97F5-BD44-F6A1-B489-CF8E7034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823290"/>
            <a:ext cx="4620306" cy="460209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179D3C8-7DC6-0233-51A3-719B215E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81" y="1924757"/>
            <a:ext cx="7138219" cy="31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0121426B-8AC3-3026-EFDF-1460A632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51" y="3429000"/>
            <a:ext cx="5938684" cy="2785874"/>
          </a:xfrm>
          <a:prstGeom prst="rect">
            <a:avLst/>
          </a:prstGeom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E7DFEA7-E11C-0858-20C6-CD57594D58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9851DF7-5034-966A-C577-1B6C09B5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CMS - </a:t>
            </a:r>
            <a:r>
              <a:rPr lang="pl-PL" dirty="0" err="1"/>
              <a:t>Store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FC6A410-3BE9-26E6-C3C6-2E8E8669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" y="1138187"/>
            <a:ext cx="5159489" cy="409257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69ACA0F-FD38-9BAD-4C5B-F731AD6A2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34" y="1069155"/>
            <a:ext cx="5256401" cy="32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7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D2DE43E-588F-99BC-F8AB-7036BDB638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FA7995D-7A13-1165-662E-D4F6E848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CMS A/B </a:t>
            </a:r>
            <a:r>
              <a:rPr lang="pl-PL" dirty="0" err="1"/>
              <a:t>testing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9D9AACC-E60F-577B-6AD1-4D13BB61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5" y="1138187"/>
            <a:ext cx="8147255" cy="172143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D49A331-716C-3BF8-674A-AA2549F7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14005"/>
            <a:ext cx="4839956" cy="3886987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6CC7180-60E0-213B-A1A6-888C69C0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085" y="2802165"/>
            <a:ext cx="5153065" cy="40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C98AEA9-0169-BAFB-7006-E57BFCED0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74AC9FA-6F34-2468-2EE9-28CEFA29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 in </a:t>
            </a:r>
            <a:r>
              <a:rPr lang="pl-PL" dirty="0" err="1"/>
              <a:t>Eshop</a:t>
            </a:r>
            <a:endParaRPr lang="pl-PL" dirty="0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1C9AC07B-687B-DED5-F030-31F4EB5DC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E532CF1-699A-CE75-06F8-4D9DB7D1CB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6A73F9AC-21F6-1837-8615-99B50DCC6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B7156D7-A6E9-4AAB-E425-901327EE91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B2AFDE99-1720-177E-00BE-B4FBAA3F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26" y="1630473"/>
            <a:ext cx="10421503" cy="115641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B331608-AEF5-58C0-044F-710152A92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979174"/>
            <a:ext cx="10093515" cy="36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6443CDE-25FD-3686-E86D-05F7B36387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17A5C6-A331-383A-7477-068C61AEB5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B2FE6D9-34AA-8A8C-2893-13FF39A6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 </a:t>
            </a:r>
            <a:r>
              <a:rPr lang="pl-PL" dirty="0" err="1"/>
              <a:t>Monetization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2ED16B3-E79B-7BA2-6F77-3383D406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" y="1573162"/>
            <a:ext cx="11218527" cy="49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C98AEA9-0169-BAFB-7006-E57BFCED0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74AC9FA-6F34-2468-2EE9-28CEFA29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 in </a:t>
            </a:r>
            <a:r>
              <a:rPr lang="pl-PL" dirty="0" err="1"/>
              <a:t>SelfCare</a:t>
            </a:r>
            <a:endParaRPr lang="pl-PL" dirty="0"/>
          </a:p>
        </p:txBody>
      </p:sp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1C9AC07B-687B-DED5-F030-31F4EB5DC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E532CF1-699A-CE75-06F8-4D9DB7D1CB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6A73F9AC-21F6-1837-8615-99B50DCC6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B7156D7-A6E9-4AAB-E425-901327EE91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96D0C07-BBEC-3F99-1A75-26BCD38C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6536"/>
            <a:ext cx="8187559" cy="2275864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87BEA996-62B8-255D-AE1C-16C6AA1C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220" y="3174124"/>
            <a:ext cx="8462815" cy="35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5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FF2894C-8D68-B37C-75A9-0F1093C77E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User flow with raw data</a:t>
            </a:r>
          </a:p>
          <a:p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18CEF97-FB77-1116-B314-18001AC9CF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0827FCB-956F-0860-1FA5-439D991A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processing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8FB4931-BDEF-5736-5100-328438F9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03391"/>
            <a:ext cx="6352965" cy="46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4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AF97918-9753-6D18-F950-BED5ECB315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" y="1180229"/>
            <a:ext cx="10981267" cy="5218163"/>
          </a:xfrm>
        </p:spPr>
        <p:txBody>
          <a:bodyPr/>
          <a:lstStyle/>
          <a:p>
            <a:r>
              <a:rPr lang="pl-PL" dirty="0"/>
              <a:t>Google O</a:t>
            </a:r>
            <a:r>
              <a:rPr lang="pl-PL"/>
              <a:t>ptimize</a:t>
            </a: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CC73BA7-87A2-D25E-D491-1C4DD640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r>
              <a:rPr lang="pl-PL" dirty="0"/>
              <a:t> A/B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8AF30-D8E1-91B2-52E5-4C663725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87708"/>
            <a:ext cx="3094362" cy="248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27FD5E5-0047-0305-9F8C-3521D958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60" y="1274823"/>
            <a:ext cx="4615564" cy="533700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B720685-403D-379F-23F3-678CD677B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23" y="3706800"/>
            <a:ext cx="545858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CDB1F15D-EDB3-331C-A648-B2E0A4AB67E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4F4B0BC-97C1-2D98-9DD7-632E672B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disjoint paths in Google Optimize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B4A4C5-3DEF-C95C-BDE8-A43A6C225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046882"/>
              </p:ext>
            </p:extLst>
          </p:nvPr>
        </p:nvGraphicFramePr>
        <p:xfrm>
          <a:off x="1083734" y="2019880"/>
          <a:ext cx="6660444" cy="3699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66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E0D7230B-B8C2-BAEA-8D10-93313F97B7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89C95857-EBB7-98FE-DF97-DF9877B5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Optimize Editor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592A60C-4630-E037-7B83-0A5205FB5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7" y="1173771"/>
            <a:ext cx="11297265" cy="51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07208"/>
      </p:ext>
    </p:extLst>
  </p:cSld>
  <p:clrMapOvr>
    <a:masterClrMapping/>
  </p:clrMapOvr>
</p:sld>
</file>

<file path=ppt/theme/theme1.xml><?xml version="1.0" encoding="utf-8"?>
<a:theme xmlns:a="http://schemas.openxmlformats.org/drawingml/2006/main" name="3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322</Words>
  <Application>Microsoft Office PowerPoint</Application>
  <PresentationFormat>Panoramiczny</PresentationFormat>
  <Paragraphs>69</Paragraphs>
  <Slides>25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3_Comarch_potx_big_v3_poprawki</vt:lpstr>
      <vt:lpstr>Comarch Selfcare Staż 2022</vt:lpstr>
      <vt:lpstr>How to add? How much this cost?</vt:lpstr>
      <vt:lpstr>GA in Eshop</vt:lpstr>
      <vt:lpstr>GA Monetization</vt:lpstr>
      <vt:lpstr>GA in SelfCare</vt:lpstr>
      <vt:lpstr>Python processing</vt:lpstr>
      <vt:lpstr>Testing A/B</vt:lpstr>
      <vt:lpstr>Two disjoint paths in Google Optimize</vt:lpstr>
      <vt:lpstr>Google Optimize Editor</vt:lpstr>
      <vt:lpstr>Audience Targeting (only from editor)</vt:lpstr>
      <vt:lpstr>Audience Targeting on examples</vt:lpstr>
      <vt:lpstr>Audience Targeting on examples</vt:lpstr>
      <vt:lpstr>Audience Targeting on examples</vt:lpstr>
      <vt:lpstr>Google Optimize Beta</vt:lpstr>
      <vt:lpstr>„Bounce Rate” in Google Optimize</vt:lpstr>
      <vt:lpstr>Bounce Rate in Python</vt:lpstr>
      <vt:lpstr>Bounce Rate in Python</vt:lpstr>
      <vt:lpstr>Testing A/B in SC</vt:lpstr>
      <vt:lpstr>Testing A/B in SC, Pageviews</vt:lpstr>
      <vt:lpstr>Testing A/B in SC, Revenue</vt:lpstr>
      <vt:lpstr>Testing A/B in SC, Time Spent</vt:lpstr>
      <vt:lpstr>Summary</vt:lpstr>
      <vt:lpstr>CMS Strapi</vt:lpstr>
      <vt:lpstr>CMS - Store</vt:lpstr>
      <vt:lpstr>CMS A/B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Comarch BSS</dc:title>
  <dc:creator>Maciej K</dc:creator>
  <cp:lastModifiedBy>K. Wołkonowski</cp:lastModifiedBy>
  <cp:revision>93</cp:revision>
  <dcterms:created xsi:type="dcterms:W3CDTF">2020-08-24T12:42:44Z</dcterms:created>
  <dcterms:modified xsi:type="dcterms:W3CDTF">2022-09-09T10:44:48Z</dcterms:modified>
</cp:coreProperties>
</file>